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  <p:sldMasterId id="2147484383" r:id="rId2"/>
    <p:sldMasterId id="2147484295" r:id="rId3"/>
    <p:sldMasterId id="2147484307" r:id="rId4"/>
    <p:sldMasterId id="2147484315" r:id="rId5"/>
    <p:sldMasterId id="2147484323" r:id="rId6"/>
    <p:sldMasterId id="2147484331" r:id="rId7"/>
    <p:sldMasterId id="2147484339" r:id="rId8"/>
    <p:sldMasterId id="2147484347" r:id="rId9"/>
    <p:sldMasterId id="2147484391" r:id="rId10"/>
    <p:sldMasterId id="2147484399" r:id="rId11"/>
    <p:sldMasterId id="2147484407" r:id="rId12"/>
    <p:sldMasterId id="2147484415" r:id="rId13"/>
    <p:sldMasterId id="2147484423" r:id="rId14"/>
    <p:sldMasterId id="2147484431" r:id="rId15"/>
    <p:sldMasterId id="2147484439" r:id="rId16"/>
    <p:sldMasterId id="2147484447" r:id="rId17"/>
  </p:sldMasterIdLst>
  <p:notesMasterIdLst>
    <p:notesMasterId r:id="rId34"/>
  </p:notesMasterIdLst>
  <p:handoutMasterIdLst>
    <p:handoutMasterId r:id="rId35"/>
  </p:handoutMasterIdLst>
  <p:sldIdLst>
    <p:sldId id="260" r:id="rId18"/>
    <p:sldId id="261" r:id="rId19"/>
    <p:sldId id="262" r:id="rId20"/>
    <p:sldId id="264" r:id="rId21"/>
    <p:sldId id="266" r:id="rId22"/>
    <p:sldId id="265" r:id="rId23"/>
    <p:sldId id="267" r:id="rId24"/>
    <p:sldId id="268" r:id="rId25"/>
    <p:sldId id="278" r:id="rId26"/>
    <p:sldId id="279" r:id="rId27"/>
    <p:sldId id="274" r:id="rId28"/>
    <p:sldId id="270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020"/>
    <a:srgbClr val="00CC00"/>
    <a:srgbClr val="C89600"/>
    <a:srgbClr val="C81E1E"/>
    <a:srgbClr val="FF9900"/>
    <a:srgbClr val="6600FF"/>
    <a:srgbClr val="000066"/>
    <a:srgbClr val="FFFF00"/>
    <a:srgbClr val="2E50D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3" autoAdjust="0"/>
    <p:restoredTop sz="94654" autoAdjust="0"/>
  </p:normalViewPr>
  <p:slideViewPr>
    <p:cSldViewPr>
      <p:cViewPr varScale="1">
        <p:scale>
          <a:sx n="76" d="100"/>
          <a:sy n="76" d="100"/>
        </p:scale>
        <p:origin x="127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848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21" Type="http://schemas.openxmlformats.org/officeDocument/2006/relationships/slide" Target="slides/slide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8B69-A323-4DEB-A1F0-62983C4A2B4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B74A-B247-4390-B555-26672262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56B4-86D6-4E7B-858C-832C61B9ECF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1262-76A4-4F3F-AAAE-2A65F10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699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3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7103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5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99109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4501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69264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01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084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746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3299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10921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243015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9279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477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8211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6333636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546021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71825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647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>
                <a:effectLst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036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769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6802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838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53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13537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44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81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42793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49998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05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96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2489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697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40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54214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7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70874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03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683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19721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712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54170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051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83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2132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6053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39433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938376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66863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087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33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1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25104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80468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940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561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06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5979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642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88638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9011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37891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3224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5668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44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69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70937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87334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07338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22966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633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487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1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8662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53123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74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63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9089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1997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409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8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84167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76284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73295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43123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9771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5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305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421033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73870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25501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71647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8691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3501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4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40754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865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804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37296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822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322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319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69432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14966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83725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7414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1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381" r:id="rId2"/>
    <p:sldLayoutId id="2147484291" r:id="rId3"/>
    <p:sldLayoutId id="2147484304" r:id="rId4"/>
    <p:sldLayoutId id="2147484294" r:id="rId5"/>
    <p:sldLayoutId id="2147484355" r:id="rId6"/>
    <p:sldLayoutId id="21474843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45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93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219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448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70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95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01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9322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332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3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8" r:id="rId2"/>
    <p:sldLayoutId id="2147484303" r:id="rId3"/>
    <p:sldLayoutId id="2147484306" r:id="rId4"/>
    <p:sldLayoutId id="2147484297" r:id="rId5"/>
    <p:sldLayoutId id="2147484299" r:id="rId6"/>
    <p:sldLayoutId id="214748430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31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58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391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489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250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964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futuristic-146275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2BB4A5B-CB63-416C-88B5-9F2807BE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110E9FC-DF53-4EB3-8F5D-052295D6C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112573138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2A169A0-CCD3-419D-809C-078776D6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heavens to the nations</a:t>
            </a:r>
          </a:p>
          <a:p>
            <a:r>
              <a:rPr lang="en-US" dirty="0"/>
              <a:t>Hear our singing fill the air.</a:t>
            </a:r>
          </a:p>
          <a:p>
            <a:r>
              <a:rPr lang="ko-KR" altLang="en-US" dirty="0"/>
              <a:t>하늘에서 열방까지</a:t>
            </a:r>
            <a:endParaRPr lang="en-US" altLang="ko-KR" dirty="0"/>
          </a:p>
          <a:p>
            <a:r>
              <a:rPr lang="ko-KR" altLang="en-US" dirty="0"/>
              <a:t>우리 노래 가득하네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15003215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17B4646-8AA4-4D42-BBCC-BE0542E4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3A87204-4789-4F5C-ADCC-4653267C6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12280608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D8FAB6F-C352-404D-BFE8-A4E5A573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Hallelujah, Hallelujah</a:t>
            </a:r>
          </a:p>
          <a:p>
            <a:r>
              <a:rPr lang="en-US" dirty="0"/>
              <a:t>Hallelujah, Hallelujah</a:t>
            </a:r>
          </a:p>
          <a:p>
            <a:r>
              <a:rPr lang="ko-KR" altLang="en-US" dirty="0"/>
              <a:t>할렐루야 할렐루야</a:t>
            </a:r>
            <a:endParaRPr lang="en-US" altLang="ko-KR" dirty="0"/>
          </a:p>
          <a:p>
            <a:r>
              <a:rPr lang="ko-KR" altLang="en-US" dirty="0"/>
              <a:t>할렐루야 할렐루야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20383043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17B4646-8AA4-4D42-BBCC-BE0542E4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3A87204-4789-4F5C-ADCC-4653267C6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348904521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E726C68-A6EF-4B37-BC37-26E55C8C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mountains to the valleys</a:t>
            </a:r>
          </a:p>
          <a:p>
            <a:r>
              <a:rPr lang="en-US" dirty="0"/>
              <a:t>Hear our praises rise to You,</a:t>
            </a:r>
          </a:p>
          <a:p>
            <a:r>
              <a:rPr lang="ko-KR" altLang="en-US" dirty="0"/>
              <a:t>산위에서 계곡까지</a:t>
            </a:r>
            <a:endParaRPr lang="en-US" altLang="ko-KR" dirty="0"/>
          </a:p>
          <a:p>
            <a:r>
              <a:rPr lang="ko-KR" altLang="en-US" dirty="0"/>
              <a:t>우리 찬양 울리네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38552084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2A169A0-CCD3-419D-809C-078776D6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heavens to the nations</a:t>
            </a:r>
          </a:p>
          <a:p>
            <a:r>
              <a:rPr lang="en-US" dirty="0"/>
              <a:t>Hear our singing fill the air.</a:t>
            </a:r>
          </a:p>
          <a:p>
            <a:r>
              <a:rPr lang="ko-KR" altLang="en-US" dirty="0"/>
              <a:t>하늘에서 열방까지</a:t>
            </a:r>
            <a:endParaRPr lang="en-US" altLang="ko-KR" dirty="0"/>
          </a:p>
          <a:p>
            <a:r>
              <a:rPr lang="ko-KR" altLang="en-US" dirty="0"/>
              <a:t>우리 노래 가득하네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23889626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17B4646-8AA4-4D42-BBCC-BE0542E4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3A87204-4789-4F5C-ADCC-4653267C6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42639461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0B574EE-6271-478A-9EE4-A2D86A1A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our homes be filled with dancing</a:t>
            </a:r>
          </a:p>
          <a:p>
            <a:r>
              <a:rPr lang="en-US" dirty="0"/>
              <a:t>May our streets be filled with joy.</a:t>
            </a:r>
          </a:p>
          <a:p>
            <a:r>
              <a:rPr lang="ko-KR" altLang="en-US" dirty="0"/>
              <a:t>거리마다 기쁨으로</a:t>
            </a:r>
            <a:endParaRPr lang="en-US" altLang="ko-KR" dirty="0"/>
          </a:p>
          <a:p>
            <a:r>
              <a:rPr lang="ko-KR" altLang="en-US" dirty="0"/>
              <a:t>춤을 추게 하시고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17933728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5571E4A-37E5-4951-8436-B1808906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injustice bow to Jesus</a:t>
            </a:r>
          </a:p>
          <a:p>
            <a:r>
              <a:rPr lang="en-US" dirty="0"/>
              <a:t>As the people turn to pray.</a:t>
            </a:r>
          </a:p>
          <a:p>
            <a:r>
              <a:rPr lang="ko-KR" altLang="en-US" dirty="0"/>
              <a:t>주의 백성 기도할 때</a:t>
            </a:r>
            <a:endParaRPr lang="en-US" altLang="ko-KR" dirty="0"/>
          </a:p>
          <a:p>
            <a:r>
              <a:rPr lang="ko-KR" altLang="en-US" dirty="0"/>
              <a:t>이 땅 회복하소서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17831216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E726C68-A6EF-4B37-BC37-26E55C8C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mountains to the valleys</a:t>
            </a:r>
          </a:p>
          <a:p>
            <a:r>
              <a:rPr lang="en-US" dirty="0"/>
              <a:t>Hear our praises rise to You,</a:t>
            </a:r>
          </a:p>
          <a:p>
            <a:r>
              <a:rPr lang="ko-KR" altLang="en-US" dirty="0"/>
              <a:t>산위에서 계곡까지</a:t>
            </a:r>
            <a:endParaRPr lang="en-US" altLang="ko-KR" dirty="0"/>
          </a:p>
          <a:p>
            <a:r>
              <a:rPr lang="ko-KR" altLang="en-US" dirty="0"/>
              <a:t>우리 찬양 울리네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19402186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2A169A0-CCD3-419D-809C-078776D6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heavens to the nations</a:t>
            </a:r>
          </a:p>
          <a:p>
            <a:r>
              <a:rPr lang="en-US" dirty="0"/>
              <a:t>Hear our singing fill the air.</a:t>
            </a:r>
          </a:p>
          <a:p>
            <a:r>
              <a:rPr lang="ko-KR" altLang="en-US" dirty="0"/>
              <a:t>하늘에서 열방까지</a:t>
            </a:r>
            <a:endParaRPr lang="en-US" altLang="ko-KR" dirty="0"/>
          </a:p>
          <a:p>
            <a:r>
              <a:rPr lang="ko-KR" altLang="en-US" dirty="0"/>
              <a:t>우리 노래 가득하네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10296125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F565C92-B434-43F4-BF3F-7CD91CDE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58BCF20-F048-40FE-9C7E-FD377809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28494591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EC90753-0A5A-4B78-9828-C3DF6912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Your light shine in the darkness</a:t>
            </a:r>
          </a:p>
          <a:p>
            <a:r>
              <a:rPr lang="en-US" dirty="0"/>
              <a:t>As we walk before the cross</a:t>
            </a:r>
          </a:p>
          <a:p>
            <a:r>
              <a:rPr lang="ko-KR" altLang="en-US" dirty="0"/>
              <a:t>십자가 앞에 행할 때</a:t>
            </a:r>
            <a:endParaRPr lang="en-US" altLang="ko-KR" dirty="0"/>
          </a:p>
          <a:p>
            <a:r>
              <a:rPr lang="ko-KR" altLang="en-US" dirty="0"/>
              <a:t>주의 빛 비추시고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13459066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1D790B3-92B2-4957-AAFE-696D0CCE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Your glory fill the whole earth</a:t>
            </a:r>
          </a:p>
          <a:p>
            <a:r>
              <a:rPr lang="en-US" dirty="0"/>
              <a:t>As the water over seas.</a:t>
            </a:r>
          </a:p>
          <a:p>
            <a:r>
              <a:rPr lang="ko-KR" altLang="en-US" dirty="0"/>
              <a:t>물이 바다 덮음 같이</a:t>
            </a:r>
            <a:endParaRPr lang="en-US" altLang="ko-KR" dirty="0"/>
          </a:p>
          <a:p>
            <a:r>
              <a:rPr lang="ko-KR" altLang="en-US" dirty="0"/>
              <a:t>주 영광 채우소서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12202508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E726C68-A6EF-4B37-BC37-26E55C8C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mountains to the valleys</a:t>
            </a:r>
          </a:p>
          <a:p>
            <a:r>
              <a:rPr lang="en-US" dirty="0"/>
              <a:t>Hear our praises rise to You,</a:t>
            </a:r>
          </a:p>
          <a:p>
            <a:r>
              <a:rPr lang="ko-KR" altLang="en-US" dirty="0"/>
              <a:t>산위에서 계곡까지</a:t>
            </a:r>
            <a:endParaRPr lang="en-US" altLang="ko-KR" dirty="0"/>
          </a:p>
          <a:p>
            <a:r>
              <a:rPr lang="ko-KR" altLang="en-US" dirty="0"/>
              <a:t>우리 찬양 울리네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Hear our Praises</a:t>
            </a:r>
          </a:p>
        </p:txBody>
      </p:sp>
    </p:spTree>
    <p:extLst>
      <p:ext uri="{BB962C8B-B14F-4D97-AF65-F5344CB8AC3E}">
        <p14:creationId xmlns:p14="http://schemas.microsoft.com/office/powerpoint/2010/main" val="40537509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hurch Form 04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urch Form 04 Dark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urch Form 04 Dark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urch Form 04 Dark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rch Form 04 Dark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urch Form 04 Dark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urch Form 04 Dark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urch Form 04 Dark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urch Form 04 Dark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rch Form 04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rch Form 04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rch Form 04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rch Form 04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rch Form 04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urch Form 04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urch Form 04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urch Form 04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245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HY강M</vt:lpstr>
      <vt:lpstr>양재벨라체M</vt:lpstr>
      <vt:lpstr>Arial</vt:lpstr>
      <vt:lpstr>Calibri</vt:lpstr>
      <vt:lpstr>Calibri Light</vt:lpstr>
      <vt:lpstr>Church Form 04</vt:lpstr>
      <vt:lpstr>Church Form 04 Blank</vt:lpstr>
      <vt:lpstr>Church Form 04 Grey</vt:lpstr>
      <vt:lpstr>Church Form 04 Cyan</vt:lpstr>
      <vt:lpstr>Church Form 04 Orange</vt:lpstr>
      <vt:lpstr>Church Form 04 Green</vt:lpstr>
      <vt:lpstr>Church Form 04 Purple</vt:lpstr>
      <vt:lpstr>Church Form 04 Blue</vt:lpstr>
      <vt:lpstr>Church Form 04 Red</vt:lpstr>
      <vt:lpstr>Church Form 04 Dark Blank</vt:lpstr>
      <vt:lpstr>Church Form 04 Dark Grey</vt:lpstr>
      <vt:lpstr>Church Form 04 Dark Cyan</vt:lpstr>
      <vt:lpstr>Church Form 04 Dark Orange</vt:lpstr>
      <vt:lpstr>Church Form 04 Dark Green</vt:lpstr>
      <vt:lpstr>Church Form 04 Dark Purple</vt:lpstr>
      <vt:lpstr>Church Form 04 Dark Blue</vt:lpstr>
      <vt:lpstr>Church Form 04 Dark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새하늘교회 예배</dc:title>
  <dc:creator>new vision;IHS;임성균목사</dc:creator>
  <dc:description>Form 03-3</dc:description>
  <cp:lastModifiedBy>HaSol Im</cp:lastModifiedBy>
  <cp:revision>218</cp:revision>
  <dcterms:created xsi:type="dcterms:W3CDTF">2011-12-04T14:58:54Z</dcterms:created>
  <dcterms:modified xsi:type="dcterms:W3CDTF">2019-10-27T14:16:28Z</dcterms:modified>
</cp:coreProperties>
</file>